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 preferSingleView="1">
    <p:restoredLeft sz="1996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6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473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90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922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932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872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214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7489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5901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9011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70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DCAB-761C-414C-8750-1213D209CC0B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0568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9DCAB-761C-414C-8750-1213D209CC0B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772AB-7875-4066-994D-45A3AB64D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503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DA97C5D4-5B20-467C-A93E-D89E83E6DFB7}"/>
              </a:ext>
            </a:extLst>
          </p:cNvPr>
          <p:cNvSpPr txBox="1">
            <a:spLocks/>
          </p:cNvSpPr>
          <p:nvPr/>
        </p:nvSpPr>
        <p:spPr>
          <a:xfrm>
            <a:off x="1468039" y="1164564"/>
            <a:ext cx="9255922" cy="289847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sz="4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</a:t>
            </a:r>
            <a:r>
              <a:rPr kumimoji="1" lang="en-US" altLang="ja-JP" sz="4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60</a:t>
            </a:r>
            <a:r>
              <a:rPr kumimoji="1" lang="ja-JP" altLang="en-US" sz="4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回全国自治体病院学会</a:t>
            </a:r>
            <a:endParaRPr kumimoji="1" lang="en-US" altLang="ja-JP" sz="4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4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利益相反の開示</a:t>
            </a:r>
            <a:endParaRPr kumimoji="1" lang="en-US" altLang="ja-JP" sz="4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en-US" altLang="ja-JP" sz="2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2800" b="1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筆頭発表者名：〇○ ○○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xmlns="" id="{7A779CE7-3710-442A-BF17-30CD957487D3}"/>
              </a:ext>
            </a:extLst>
          </p:cNvPr>
          <p:cNvSpPr txBox="1">
            <a:spLocks/>
          </p:cNvSpPr>
          <p:nvPr/>
        </p:nvSpPr>
        <p:spPr>
          <a:xfrm>
            <a:off x="2355232" y="4613878"/>
            <a:ext cx="7636810" cy="102668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私は今回の演題に関連して、</a:t>
            </a:r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開示すべき利益相反はありません。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46024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34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kansai_472</dc:creator>
  <cp:lastModifiedBy>it-v</cp:lastModifiedBy>
  <cp:revision>3</cp:revision>
  <dcterms:created xsi:type="dcterms:W3CDTF">2021-08-13T07:48:15Z</dcterms:created>
  <dcterms:modified xsi:type="dcterms:W3CDTF">2022-09-26T07:55:38Z</dcterms:modified>
</cp:coreProperties>
</file>